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53" autoAdjust="0"/>
    <p:restoredTop sz="94747" autoAdjust="0"/>
  </p:normalViewPr>
  <p:slideViewPr>
    <p:cSldViewPr>
      <p:cViewPr varScale="1">
        <p:scale>
          <a:sx n="80" d="100"/>
          <a:sy n="80" d="100"/>
        </p:scale>
        <p:origin x="164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8FB990B-6114-4151-935E-5711A77616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08383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2B3E4E6-DCC8-42D5-ACEB-DAF53BE930E0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D8E0F7D-9AAE-47B2-84AA-B23DE2EF6E95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4CDDF4D-85EF-4C38-A2B1-7AE88DC238F7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3E9FF60-D011-4B6E-90E8-2B69D886DA68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BF54363-DF22-422B-871A-4F190E58F064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1690DF5-3DC6-4876-8EC6-F88BC7545C3E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47159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525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971550"/>
            <a:ext cx="91440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每日早晨愛都新鮮，再顯在我重新回醒；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New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ev’ry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morning is the love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Our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wak’ning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and uprising prove;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使我平安度過睡眠，復有思想、能力、生命。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Thru sleep and darkness safely brought,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Restored to life, and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pow’r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, and thought.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H588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每日早晨愛都新鮮</a:t>
            </a:r>
            <a:br>
              <a:rPr lang="zh-CN" altLang="en-US" sz="2400" i="1" dirty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NEW EVERY MORNING IS THE LOVE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(1/6)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524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2/6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每個新日有新憐憫，當我禱告都在四圍：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New mercies, each returning day,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Hover around us while we pray;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新的赦免，新的親近，對神新知，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對天新窺。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New perils past, new sins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forgiv’n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,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New thoughts of God, new hopes of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heav’n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524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3/6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如果我的每日道路，定規都要分別為聖；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If, on our daily course, our mind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Be set to hallow all we find,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無價之寶，新的事物，神正豫備作我祭牲。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New treasures still of countless price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God will provide for sacrifice.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524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4/6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endParaRPr lang="zh-TW" altLang="en-US" sz="2400" dirty="0"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舊人，舊地都更可愛，如果彼此都更思家；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Old friends, old scenes will lovelier be,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As more of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heav’n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in each we see;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今日求賜軟化忍耐，顯在每一個十字架。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Some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soft’ning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gleam of love and prayer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shall dawn on every cross and care.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524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5/6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endParaRPr lang="zh-TW" altLang="en-US" sz="2400" dirty="0"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簡單工作，平常人地，都會成為禱告張本；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trivial round, the common task,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Will furnish all we ought to ask;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都是機會可以捨已，使我每日更親我神。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Room to deny ourselves; a road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To bring us daily nearer God.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524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6/6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endParaRPr lang="zh-TW" altLang="en-US" sz="2400" dirty="0"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但主，求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因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的愛，準備我心為著來朝；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Only, O  Lord, in Thy dear love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Fit us for perfect rest above,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叫我今天，每天</a:t>
            </a:r>
            <a:r>
              <a:rPr lang="en-US" altLang="zh-TW" sz="3200" dirty="0">
                <a:latin typeface="Times New Roman" pitchFamily="18" charset="0"/>
                <a:ea typeface="標楷體" pitchFamily="65" charset="-120"/>
              </a:rPr>
              <a:t>，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都該生活更像我的禱告。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help us, this and every day ,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To live more nearly as we pray.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60</TotalTime>
  <Words>428</Words>
  <Application>Microsoft Office PowerPoint</Application>
  <PresentationFormat>On-screen Show (16:9)</PresentationFormat>
  <Paragraphs>53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H588  每日早晨愛都新鮮 NEW EVERY MORNING IS THE LOVE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H588 每日早晨愛都新鮮 NEW EVERY MORNING IS THE LOVE</dc:title>
  <dc:subject>Hymnary 聖徒詩歌</dc:subject>
  <dc:creator>John Keble</dc:creator>
  <cp:lastModifiedBy>Timothy Liang</cp:lastModifiedBy>
  <cp:revision>24</cp:revision>
  <dcterms:created xsi:type="dcterms:W3CDTF">2001-06-28T22:13:14Z</dcterms:created>
  <dcterms:modified xsi:type="dcterms:W3CDTF">2017-08-06T13:45:49Z</dcterms:modified>
</cp:coreProperties>
</file>